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4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D3D2BE7-5FD8-44AD-AEBD-621EA102760D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6FEB28B-C584-4531-90D4-D4C4EC34E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3D2BE7-5FD8-44AD-AEBD-621EA102760D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FEB28B-C584-4531-90D4-D4C4EC34E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3D2BE7-5FD8-44AD-AEBD-621EA102760D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FEB28B-C584-4531-90D4-D4C4EC34E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3D2BE7-5FD8-44AD-AEBD-621EA102760D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FEB28B-C584-4531-90D4-D4C4EC34E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3D2BE7-5FD8-44AD-AEBD-621EA102760D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FEB28B-C584-4531-90D4-D4C4EC34E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3D2BE7-5FD8-44AD-AEBD-621EA102760D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FEB28B-C584-4531-90D4-D4C4EC34E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3D2BE7-5FD8-44AD-AEBD-621EA102760D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FEB28B-C584-4531-90D4-D4C4EC34E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3D2BE7-5FD8-44AD-AEBD-621EA102760D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FEB28B-C584-4531-90D4-D4C4EC34E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3D2BE7-5FD8-44AD-AEBD-621EA102760D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FEB28B-C584-4531-90D4-D4C4EC34E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D3D2BE7-5FD8-44AD-AEBD-621EA102760D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FEB28B-C584-4531-90D4-D4C4EC34E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D3D2BE7-5FD8-44AD-AEBD-621EA102760D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6FEB28B-C584-4531-90D4-D4C4EC34E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D3D2BE7-5FD8-44AD-AEBD-621EA102760D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6FEB28B-C584-4531-90D4-D4C4EC34E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teachersdomain.org/asset/lsps07_int_nowherehide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Natural Selection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Team </a:t>
            </a:r>
            <a:r>
              <a:rPr lang="en-US" strike="sngStrike" dirty="0" smtClean="0"/>
              <a:t>Awesome</a:t>
            </a:r>
            <a:r>
              <a:rPr lang="en-US" dirty="0" smtClean="0"/>
              <a:t> Humble</a:t>
            </a:r>
          </a:p>
          <a:p>
            <a:r>
              <a:rPr lang="en-US" dirty="0" err="1" smtClean="0"/>
              <a:t>Nohemi</a:t>
            </a:r>
            <a:r>
              <a:rPr lang="en-US" dirty="0" smtClean="0"/>
              <a:t>, </a:t>
            </a:r>
            <a:r>
              <a:rPr lang="en-US" smtClean="0"/>
              <a:t>Tommy, Madison</a:t>
            </a:r>
            <a:r>
              <a:rPr lang="en-US" dirty="0" smtClean="0"/>
              <a:t>, Eric, Anna, and Marissa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Natural Selection</a:t>
            </a:r>
            <a:br>
              <a:rPr lang="en-US" dirty="0" smtClean="0"/>
            </a:br>
            <a:r>
              <a:rPr lang="en-US" sz="2700" dirty="0" smtClean="0"/>
              <a:t>Survival of the Fittest</a:t>
            </a:r>
            <a:endParaRPr lang="en-US" sz="27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Learning Goal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Learning Outcomes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Standard 7.d:  </a:t>
            </a:r>
            <a:r>
              <a:rPr lang="en-US" i="1" dirty="0" smtClean="0"/>
              <a:t>Students know variation within a species increases the likelihood that at least some members of a species will survive under </a:t>
            </a:r>
            <a:r>
              <a:rPr lang="en-US" i="1" dirty="0"/>
              <a:t>c</a:t>
            </a:r>
            <a:r>
              <a:rPr lang="en-US" i="1" dirty="0" smtClean="0"/>
              <a:t>hanged environmental conditions.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Students should be able to:</a:t>
            </a:r>
          </a:p>
          <a:p>
            <a:r>
              <a:rPr lang="en-US" b="1" dirty="0" smtClean="0"/>
              <a:t>Predict </a:t>
            </a:r>
            <a:r>
              <a:rPr lang="en-US" dirty="0" smtClean="0"/>
              <a:t>how differing genetic traits will increase probability of survival in a given environment.</a:t>
            </a:r>
          </a:p>
          <a:p>
            <a:r>
              <a:rPr lang="en-US" b="1" dirty="0" smtClean="0"/>
              <a:t>Develop </a:t>
            </a:r>
            <a:r>
              <a:rPr lang="en-US" dirty="0" smtClean="0"/>
              <a:t>a hypothesis explaining how alterations to the environment gave dark forms of peppered moths advantages over pale forms during the Industrial Revolution.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Break into teams of two</a:t>
            </a:r>
          </a:p>
          <a:p>
            <a:r>
              <a:rPr lang="en-US" dirty="0" smtClean="0"/>
              <a:t>Each team should have: 2 predatory spoons, 1 black tree, 1 white tree, white moths, black moths</a:t>
            </a:r>
          </a:p>
          <a:p>
            <a:r>
              <a:rPr lang="en-US" dirty="0" smtClean="0"/>
              <a:t>Put all moths on the white background.</a:t>
            </a:r>
          </a:p>
          <a:p>
            <a:r>
              <a:rPr lang="en-US" dirty="0" smtClean="0"/>
              <a:t>You and your partner have 30 seconds to eat (use spoon) as many moths as you can (you may only eat one moth at a time).</a:t>
            </a:r>
          </a:p>
          <a:p>
            <a:r>
              <a:rPr lang="en-US" dirty="0" smtClean="0"/>
              <a:t>NOTE – you want to eat as many moths as possible in order to survive.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Who’s Hungry?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Engagement Activity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did you guys notice during this activity?</a:t>
            </a:r>
          </a:p>
          <a:p>
            <a:pPr lvl="1"/>
            <a:r>
              <a:rPr lang="en-US" dirty="0" smtClean="0"/>
              <a:t>What happened on the white background?</a:t>
            </a:r>
          </a:p>
          <a:p>
            <a:pPr lvl="1"/>
            <a:r>
              <a:rPr lang="en-US" dirty="0" smtClean="0"/>
              <a:t>What happened on the black background?</a:t>
            </a:r>
          </a:p>
          <a:p>
            <a:r>
              <a:rPr lang="en-US" dirty="0" smtClean="0"/>
              <a:t>Which color moth survived better in each environment?</a:t>
            </a:r>
          </a:p>
          <a:p>
            <a:r>
              <a:rPr lang="en-US" dirty="0" smtClean="0"/>
              <a:t>These moths were each the same species, what caused the color difference?</a:t>
            </a:r>
          </a:p>
          <a:p>
            <a:pPr lvl="1"/>
            <a:r>
              <a:rPr lang="en-US" dirty="0" smtClean="0"/>
              <a:t>Genetic variation</a:t>
            </a:r>
          </a:p>
          <a:p>
            <a:pPr lvl="1"/>
            <a:r>
              <a:rPr lang="en-US" dirty="0" smtClean="0"/>
              <a:t>Mutation</a:t>
            </a:r>
          </a:p>
          <a:p>
            <a:r>
              <a:rPr lang="en-US" dirty="0" smtClean="0"/>
              <a:t>Which genes were passed with greater frequency when the trees were white?  When the trees were black?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Questions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09600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Nowhere to Hide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Nowhere to Hid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4600" y="2514600"/>
            <a:ext cx="3936664" cy="220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3600" dirty="0" smtClean="0"/>
              <a:t>Predict what happened to the moths when the pollution decreased?</a:t>
            </a:r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One-Minute Essay</a:t>
            </a:r>
            <a:endParaRPr lang="en-US" dirty="0"/>
          </a:p>
        </p:txBody>
      </p:sp>
      <p:pic>
        <p:nvPicPr>
          <p:cNvPr id="4" name="Picture 3" descr="Peppered Moth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3276600"/>
            <a:ext cx="7317168" cy="24124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eahorse mimicr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1447800"/>
            <a:ext cx="3506104" cy="385286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Connections to the World</a:t>
            </a:r>
            <a:endParaRPr lang="en-US" dirty="0"/>
          </a:p>
        </p:txBody>
      </p:sp>
      <p:pic>
        <p:nvPicPr>
          <p:cNvPr id="5" name="Picture 4" descr="dead leaf mantis mimicr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86200" y="1524000"/>
            <a:ext cx="5075464" cy="35528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48200" y="5334000"/>
            <a:ext cx="3810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Dead Leaf Mantis</a:t>
            </a:r>
            <a:endParaRPr 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5410200"/>
            <a:ext cx="3810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Pygmy Sea Horse</a:t>
            </a:r>
            <a:endParaRPr 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Diversity</a:t>
            </a:r>
          </a:p>
          <a:p>
            <a:pPr lvl="1"/>
            <a:r>
              <a:rPr lang="en-US" dirty="0" smtClean="0"/>
              <a:t>Learning styles </a:t>
            </a:r>
            <a:r>
              <a:rPr lang="en-US" dirty="0" smtClean="0">
                <a:sym typeface="Wingdings" pitchFamily="2" charset="2"/>
              </a:rPr>
              <a:t> visual, auditory, kinesthetic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Video  what about colorblind students?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Consider pairing males and females together</a:t>
            </a:r>
          </a:p>
          <a:p>
            <a:r>
              <a:rPr lang="en-US" b="1" dirty="0" smtClean="0">
                <a:sym typeface="Wingdings" pitchFamily="2" charset="2"/>
              </a:rPr>
              <a:t>Assessment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Discussion after engagement activity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One-minute essay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Mimicry connection</a:t>
            </a:r>
          </a:p>
          <a:p>
            <a:r>
              <a:rPr lang="en-US" b="1" dirty="0" smtClean="0">
                <a:sym typeface="Wingdings" pitchFamily="2" charset="2"/>
              </a:rPr>
              <a:t>Alignment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Considerations…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159</TotalTime>
  <Words>299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Natural Selection</vt:lpstr>
      <vt:lpstr>Natural Selection Survival of the Fittest</vt:lpstr>
      <vt:lpstr>Who’s Hungry? Engagement Activity</vt:lpstr>
      <vt:lpstr>Discussion Questions</vt:lpstr>
      <vt:lpstr>Nowhere to Hide</vt:lpstr>
      <vt:lpstr>One-Minute Essay</vt:lpstr>
      <vt:lpstr>Connections to the World</vt:lpstr>
      <vt:lpstr>Some Considerations…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Natural Selection</dc:title>
  <dc:creator>Owner</dc:creator>
  <cp:lastModifiedBy>Leslie Bushong</cp:lastModifiedBy>
  <cp:revision>16</cp:revision>
  <dcterms:created xsi:type="dcterms:W3CDTF">2010-08-18T20:09:36Z</dcterms:created>
  <dcterms:modified xsi:type="dcterms:W3CDTF">2010-08-23T16:56:58Z</dcterms:modified>
</cp:coreProperties>
</file>